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010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39624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E3388A8-292B-4AAC-BAD9-029C0F663D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0B825-C21B-45A8-A3B2-3BE07E6F5C0B}" type="datetimeFigureOut">
              <a:rPr lang="en-US" smtClean="0"/>
              <a:t>3/24/2009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D5E93-191F-4AE5-BDAF-ACCFB8BCCA4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A “Collection” of Strategies!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76400"/>
            <a:ext cx="31242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/>
              <a:t>From Kelly in CIU 20 region.  </a:t>
            </a:r>
          </a:p>
          <a:p>
            <a:r>
              <a:rPr lang="en-US" sz="2400"/>
              <a:t>Poster Support – “fading support”</a:t>
            </a:r>
          </a:p>
          <a:p>
            <a:endParaRPr lang="en-US" sz="2400"/>
          </a:p>
          <a:p>
            <a:pPr lvl="1"/>
            <a:endParaRPr lang="en-US" sz="2400"/>
          </a:p>
        </p:txBody>
      </p:sp>
      <p:graphicFrame>
        <p:nvGraphicFramePr>
          <p:cNvPr id="79917" name="Group 45"/>
          <p:cNvGraphicFramePr>
            <a:graphicFrameLocks noGrp="1"/>
          </p:cNvGraphicFramePr>
          <p:nvPr>
            <p:ph sz="half" idx="2"/>
          </p:nvPr>
        </p:nvGraphicFramePr>
        <p:xfrm>
          <a:off x="4267200" y="1524000"/>
          <a:ext cx="3180080" cy="3794126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  <a:gridCol w="990600"/>
                <a:gridCol w="20828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C Futura Casual" pitchFamily="2" charset="0"/>
                        </a:rPr>
                        <a:t>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C Futura Casual" pitchFamily="2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C Futura Casual" pitchFamily="2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C Futura Casual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C Futura Casual" pitchFamily="2" charset="0"/>
                        </a:rPr>
                        <a:t>1/4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C Futura Casual" pitchFamily="2" charset="0"/>
                        </a:rPr>
                        <a:t>25%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C Futura Casual" pitchFamily="2" charset="0"/>
                        </a:rPr>
                        <a:t>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C Futura Casual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C Futura Casual" pitchFamily="2" charset="0"/>
                        </a:rPr>
                        <a:t>1/2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C Futura Casual" pitchFamily="2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C Futura Casual" pitchFamily="2" charset="0"/>
                        </a:rPr>
                        <a:t>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C Futura Casual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C Futura Casual" pitchFamily="2" charset="0"/>
                        </a:rPr>
                        <a:t>3/4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C Futura Casual" pitchFamily="2" charset="0"/>
                        </a:rPr>
                        <a:t>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C Futura Casual" pitchFamily="2" charset="0"/>
                        </a:rPr>
                        <a:t>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C Futura Casual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C Futura Casual" pitchFamily="2" charset="0"/>
                        </a:rPr>
                        <a:t>1/1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C Futura Casual" pitchFamily="2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C Futura Casual" pitchFamily="2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C Futura Casual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9918" name="Text Box 46"/>
          <p:cNvSpPr txBox="1">
            <a:spLocks noChangeArrowheads="1"/>
          </p:cNvSpPr>
          <p:nvPr/>
        </p:nvSpPr>
        <p:spPr bwMode="auto">
          <a:xfrm>
            <a:off x="5410200" y="2743200"/>
            <a:ext cx="6096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9919" name="Text Box 47"/>
          <p:cNvSpPr txBox="1">
            <a:spLocks noChangeArrowheads="1"/>
          </p:cNvSpPr>
          <p:nvPr/>
        </p:nvSpPr>
        <p:spPr bwMode="auto">
          <a:xfrm>
            <a:off x="6477000" y="4495800"/>
            <a:ext cx="6096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9920" name="Text Box 48"/>
          <p:cNvSpPr txBox="1">
            <a:spLocks noChangeArrowheads="1"/>
          </p:cNvSpPr>
          <p:nvPr/>
        </p:nvSpPr>
        <p:spPr bwMode="auto">
          <a:xfrm>
            <a:off x="6477000" y="2057400"/>
            <a:ext cx="6096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79921" name="Text Box 49"/>
          <p:cNvSpPr txBox="1">
            <a:spLocks noChangeArrowheads="1"/>
          </p:cNvSpPr>
          <p:nvPr/>
        </p:nvSpPr>
        <p:spPr bwMode="auto">
          <a:xfrm>
            <a:off x="5486400" y="3581400"/>
            <a:ext cx="6096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9922" name="Text Box 50"/>
          <p:cNvSpPr txBox="1">
            <a:spLocks noChangeArrowheads="1"/>
          </p:cNvSpPr>
          <p:nvPr/>
        </p:nvSpPr>
        <p:spPr bwMode="auto">
          <a:xfrm>
            <a:off x="6477000" y="3581400"/>
            <a:ext cx="6096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9923" name="Text Box 51"/>
          <p:cNvSpPr txBox="1">
            <a:spLocks noChangeArrowheads="1"/>
          </p:cNvSpPr>
          <p:nvPr/>
        </p:nvSpPr>
        <p:spPr bwMode="auto">
          <a:xfrm>
            <a:off x="5410200" y="2057400"/>
            <a:ext cx="6096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9924" name="Text Box 52"/>
          <p:cNvSpPr txBox="1">
            <a:spLocks noChangeArrowheads="1"/>
          </p:cNvSpPr>
          <p:nvPr/>
        </p:nvSpPr>
        <p:spPr bwMode="auto">
          <a:xfrm>
            <a:off x="5410200" y="4495800"/>
            <a:ext cx="6096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9925" name="Text Box 53"/>
          <p:cNvSpPr txBox="1">
            <a:spLocks noChangeArrowheads="1"/>
          </p:cNvSpPr>
          <p:nvPr/>
        </p:nvSpPr>
        <p:spPr bwMode="auto">
          <a:xfrm>
            <a:off x="6477000" y="2667000"/>
            <a:ext cx="6096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18" grpId="0" animBg="1"/>
      <p:bldP spid="79919" grpId="0" animBg="1"/>
      <p:bldP spid="79920" grpId="0" animBg="1"/>
      <p:bldP spid="79920" grpId="1" animBg="1"/>
      <p:bldP spid="79921" grpId="0" animBg="1"/>
      <p:bldP spid="79922" grpId="0" animBg="1"/>
      <p:bldP spid="79922" grpId="1" animBg="1"/>
      <p:bldP spid="79923" grpId="0" animBg="1"/>
      <p:bldP spid="79924" grpId="0" animBg="1"/>
      <p:bldP spid="799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 “Collection” of Strategies!</vt:lpstr>
    </vt:vector>
  </TitlesOfParts>
  <Company>Colonial IU 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“Collection” of Strategies!</dc:title>
  <dc:creator>mpetrilak</dc:creator>
  <cp:lastModifiedBy>mpetrilak</cp:lastModifiedBy>
  <cp:revision>1</cp:revision>
  <dcterms:created xsi:type="dcterms:W3CDTF">2009-03-24T16:36:00Z</dcterms:created>
  <dcterms:modified xsi:type="dcterms:W3CDTF">2009-03-24T16:38:18Z</dcterms:modified>
</cp:coreProperties>
</file>